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6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71" d="100"/>
          <a:sy n="71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8A306-64C2-DA4A-8935-5D235AD8F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3354030" cy="722171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vhdl_fsm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port(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reset: in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in1: in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in2: in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out_1: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);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vhdl_fsm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vhdl_fsm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tstate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(state_0, state_1, state_2, state_3, state_4);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tstate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tstate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E1FA2-4791-FEB4-2090-DAA5780A6999}"/>
              </a:ext>
            </a:extLst>
          </p:cNvPr>
          <p:cNvSpPr txBox="1">
            <a:spLocks/>
          </p:cNvSpPr>
          <p:nvPr/>
        </p:nvSpPr>
        <p:spPr>
          <a:xfrm>
            <a:off x="4160023" y="698604"/>
            <a:ext cx="2644190" cy="722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process(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begin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reset = '1' then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state &lt;= state_0;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then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state &lt;=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end if;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 process;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tr-TR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process(state, in1, in2)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variable tmp_out_0: unsigned(4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variable tmp_out_1: unsigned(4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begin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tmp_out_0 := in1 + in2;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tmp_out_1 := in1 - in2;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case state is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when state_0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out_1 &lt;= in1;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state_1;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73B75-AF65-4685-77C0-40117DDFF187}"/>
              </a:ext>
            </a:extLst>
          </p:cNvPr>
          <p:cNvSpPr txBox="1">
            <a:spLocks/>
          </p:cNvSpPr>
          <p:nvPr/>
        </p:nvSpPr>
        <p:spPr>
          <a:xfrm>
            <a:off x="6599252" y="698604"/>
            <a:ext cx="2275807" cy="806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state_1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if (in1 &lt; in2) then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state_2;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tmp_out_0;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state_3;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tmp_out_1;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end if;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when state_2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if (in1 &lt; "0100") then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tmp_out_0;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tmp_out_1;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end if;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state_3;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C07CD1-7F47-0748-1C18-496726AE1FFB}"/>
              </a:ext>
            </a:extLst>
          </p:cNvPr>
          <p:cNvSpPr txBox="1">
            <a:spLocks/>
          </p:cNvSpPr>
          <p:nvPr/>
        </p:nvSpPr>
        <p:spPr>
          <a:xfrm>
            <a:off x="8997311" y="698604"/>
            <a:ext cx="2275807" cy="722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state_3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"11111";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state_4;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when state_4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in2;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state_0;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when others =&gt;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out_1 &lt;= "00000";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state_0;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end case;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end process;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altLang="tr-TR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en-US" altLang="tr-TR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</TotalTime>
  <Words>2347</Words>
  <Application>Microsoft Office PowerPoint</Application>
  <PresentationFormat>Geniş ekran</PresentationFormat>
  <Paragraphs>385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573</cp:revision>
  <dcterms:created xsi:type="dcterms:W3CDTF">2024-07-21T06:30:33Z</dcterms:created>
  <dcterms:modified xsi:type="dcterms:W3CDTF">2024-12-24T17:45:49Z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